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2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22" autoAdjust="0"/>
  </p:normalViewPr>
  <p:slideViewPr>
    <p:cSldViewPr snapToGrid="0">
      <p:cViewPr varScale="1">
        <p:scale>
          <a:sx n="70" d="100"/>
          <a:sy n="70" d="100"/>
        </p:scale>
        <p:origin x="4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son, Andrea M." userId="c4500a4d-acd6-4d17-95c5-67d7ac839382" providerId="ADAL" clId="{67826A64-23EA-4825-A4DF-EC305D3F1D5E}"/>
    <pc:docChg chg="undo redo custSel addSld modSld">
      <pc:chgData name="Christopherson, Andrea M." userId="c4500a4d-acd6-4d17-95c5-67d7ac839382" providerId="ADAL" clId="{67826A64-23EA-4825-A4DF-EC305D3F1D5E}" dt="2025-01-21T00:33:53.280" v="677" actId="33524"/>
      <pc:docMkLst>
        <pc:docMk/>
      </pc:docMkLst>
      <pc:sldChg chg="modSp mod">
        <pc:chgData name="Christopherson, Andrea M." userId="c4500a4d-acd6-4d17-95c5-67d7ac839382" providerId="ADAL" clId="{67826A64-23EA-4825-A4DF-EC305D3F1D5E}" dt="2025-01-20T23:49:45.094" v="335" actId="20577"/>
        <pc:sldMkLst>
          <pc:docMk/>
          <pc:sldMk cId="1997499353" sldId="256"/>
        </pc:sldMkLst>
        <pc:spChg chg="mod">
          <ac:chgData name="Christopherson, Andrea M." userId="c4500a4d-acd6-4d17-95c5-67d7ac839382" providerId="ADAL" clId="{67826A64-23EA-4825-A4DF-EC305D3F1D5E}" dt="2025-01-20T23:49:45.094" v="335" actId="20577"/>
          <ac:spMkLst>
            <pc:docMk/>
            <pc:sldMk cId="1997499353" sldId="256"/>
            <ac:spMk id="2" creationId="{9E3E801A-66BA-9E76-7C47-F16BD5358DB7}"/>
          </ac:spMkLst>
        </pc:spChg>
        <pc:spChg chg="mod">
          <ac:chgData name="Christopherson, Andrea M." userId="c4500a4d-acd6-4d17-95c5-67d7ac839382" providerId="ADAL" clId="{67826A64-23EA-4825-A4DF-EC305D3F1D5E}" dt="2025-01-20T23:40:21.550" v="18" actId="20577"/>
          <ac:spMkLst>
            <pc:docMk/>
            <pc:sldMk cId="1997499353" sldId="256"/>
            <ac:spMk id="3" creationId="{11AA6ED9-0683-A39B-23D6-958A08DB19B5}"/>
          </ac:spMkLst>
        </pc:spChg>
      </pc:sldChg>
      <pc:sldChg chg="modSp mod">
        <pc:chgData name="Christopherson, Andrea M." userId="c4500a4d-acd6-4d17-95c5-67d7ac839382" providerId="ADAL" clId="{67826A64-23EA-4825-A4DF-EC305D3F1D5E}" dt="2025-01-20T23:51:08.600" v="390" actId="5793"/>
        <pc:sldMkLst>
          <pc:docMk/>
          <pc:sldMk cId="4190747394" sldId="257"/>
        </pc:sldMkLst>
        <pc:spChg chg="mod">
          <ac:chgData name="Christopherson, Andrea M." userId="c4500a4d-acd6-4d17-95c5-67d7ac839382" providerId="ADAL" clId="{67826A64-23EA-4825-A4DF-EC305D3F1D5E}" dt="2025-01-20T23:49:31.462" v="323" actId="20577"/>
          <ac:spMkLst>
            <pc:docMk/>
            <pc:sldMk cId="4190747394" sldId="257"/>
            <ac:spMk id="2" creationId="{2BA49271-C21B-F41D-56F4-0836D7D62AC9}"/>
          </ac:spMkLst>
        </pc:spChg>
        <pc:spChg chg="mod">
          <ac:chgData name="Christopherson, Andrea M." userId="c4500a4d-acd6-4d17-95c5-67d7ac839382" providerId="ADAL" clId="{67826A64-23EA-4825-A4DF-EC305D3F1D5E}" dt="2025-01-20T23:51:08.600" v="390" actId="5793"/>
          <ac:spMkLst>
            <pc:docMk/>
            <pc:sldMk cId="4190747394" sldId="257"/>
            <ac:spMk id="3" creationId="{C69BBF38-757A-081E-A543-358524EB2F18}"/>
          </ac:spMkLst>
        </pc:spChg>
      </pc:sldChg>
      <pc:sldChg chg="modSp mod">
        <pc:chgData name="Christopherson, Andrea M." userId="c4500a4d-acd6-4d17-95c5-67d7ac839382" providerId="ADAL" clId="{67826A64-23EA-4825-A4DF-EC305D3F1D5E}" dt="2025-01-20T23:54:20.148" v="466" actId="20577"/>
        <pc:sldMkLst>
          <pc:docMk/>
          <pc:sldMk cId="2100530641" sldId="258"/>
        </pc:sldMkLst>
        <pc:spChg chg="mod">
          <ac:chgData name="Christopherson, Andrea M." userId="c4500a4d-acd6-4d17-95c5-67d7ac839382" providerId="ADAL" clId="{67826A64-23EA-4825-A4DF-EC305D3F1D5E}" dt="2025-01-20T23:44:17.970" v="57" actId="20577"/>
          <ac:spMkLst>
            <pc:docMk/>
            <pc:sldMk cId="2100530641" sldId="258"/>
            <ac:spMk id="2" creationId="{EB5A1474-FC63-9DDF-171A-256D8D09AA6E}"/>
          </ac:spMkLst>
        </pc:spChg>
        <pc:spChg chg="mod">
          <ac:chgData name="Christopherson, Andrea M." userId="c4500a4d-acd6-4d17-95c5-67d7ac839382" providerId="ADAL" clId="{67826A64-23EA-4825-A4DF-EC305D3F1D5E}" dt="2025-01-20T23:54:20.148" v="466" actId="20577"/>
          <ac:spMkLst>
            <pc:docMk/>
            <pc:sldMk cId="2100530641" sldId="258"/>
            <ac:spMk id="3" creationId="{10532364-AB8E-18F7-69AB-055D1F804315}"/>
          </ac:spMkLst>
        </pc:spChg>
      </pc:sldChg>
      <pc:sldChg chg="modSp mod">
        <pc:chgData name="Christopherson, Andrea M." userId="c4500a4d-acd6-4d17-95c5-67d7ac839382" providerId="ADAL" clId="{67826A64-23EA-4825-A4DF-EC305D3F1D5E}" dt="2025-01-20T23:43:49.298" v="54" actId="255"/>
        <pc:sldMkLst>
          <pc:docMk/>
          <pc:sldMk cId="3516887172" sldId="259"/>
        </pc:sldMkLst>
        <pc:spChg chg="mod">
          <ac:chgData name="Christopherson, Andrea M." userId="c4500a4d-acd6-4d17-95c5-67d7ac839382" providerId="ADAL" clId="{67826A64-23EA-4825-A4DF-EC305D3F1D5E}" dt="2025-01-20T23:43:27.910" v="52" actId="20577"/>
          <ac:spMkLst>
            <pc:docMk/>
            <pc:sldMk cId="3516887172" sldId="259"/>
            <ac:spMk id="2" creationId="{0660B055-2BCC-9439-F7BA-CC6CA4398541}"/>
          </ac:spMkLst>
        </pc:spChg>
        <pc:spChg chg="mod">
          <ac:chgData name="Christopherson, Andrea M." userId="c4500a4d-acd6-4d17-95c5-67d7ac839382" providerId="ADAL" clId="{67826A64-23EA-4825-A4DF-EC305D3F1D5E}" dt="2025-01-20T23:43:49.298" v="54" actId="255"/>
          <ac:spMkLst>
            <pc:docMk/>
            <pc:sldMk cId="3516887172" sldId="259"/>
            <ac:spMk id="3" creationId="{7096DA9D-0592-BC19-F00D-7FB9A181C6E6}"/>
          </ac:spMkLst>
        </pc:spChg>
      </pc:sldChg>
      <pc:sldChg chg="delSp modSp new mod">
        <pc:chgData name="Christopherson, Andrea M." userId="c4500a4d-acd6-4d17-95c5-67d7ac839382" providerId="ADAL" clId="{67826A64-23EA-4825-A4DF-EC305D3F1D5E}" dt="2025-01-20T23:56:03.295" v="475" actId="14100"/>
        <pc:sldMkLst>
          <pc:docMk/>
          <pc:sldMk cId="267682692" sldId="260"/>
        </pc:sldMkLst>
        <pc:spChg chg="mod">
          <ac:chgData name="Christopherson, Andrea M." userId="c4500a4d-acd6-4d17-95c5-67d7ac839382" providerId="ADAL" clId="{67826A64-23EA-4825-A4DF-EC305D3F1D5E}" dt="2025-01-20T23:56:03.295" v="475" actId="14100"/>
          <ac:spMkLst>
            <pc:docMk/>
            <pc:sldMk cId="267682692" sldId="260"/>
            <ac:spMk id="2" creationId="{67E17DB5-40CE-94C4-8583-1C3A6478E6F2}"/>
          </ac:spMkLst>
        </pc:spChg>
        <pc:spChg chg="del">
          <ac:chgData name="Christopherson, Andrea M." userId="c4500a4d-acd6-4d17-95c5-67d7ac839382" providerId="ADAL" clId="{67826A64-23EA-4825-A4DF-EC305D3F1D5E}" dt="2025-01-20T23:55:29.895" v="469" actId="478"/>
          <ac:spMkLst>
            <pc:docMk/>
            <pc:sldMk cId="267682692" sldId="260"/>
            <ac:spMk id="3" creationId="{80166E42-5613-AA5F-7422-A283ACFB5F28}"/>
          </ac:spMkLst>
        </pc:spChg>
      </pc:sldChg>
      <pc:sldChg chg="modSp new mod">
        <pc:chgData name="Christopherson, Andrea M." userId="c4500a4d-acd6-4d17-95c5-67d7ac839382" providerId="ADAL" clId="{67826A64-23EA-4825-A4DF-EC305D3F1D5E}" dt="2025-01-21T00:16:53.092" v="482" actId="255"/>
        <pc:sldMkLst>
          <pc:docMk/>
          <pc:sldMk cId="1472792242" sldId="261"/>
        </pc:sldMkLst>
        <pc:spChg chg="mod">
          <ac:chgData name="Christopherson, Andrea M." userId="c4500a4d-acd6-4d17-95c5-67d7ac839382" providerId="ADAL" clId="{67826A64-23EA-4825-A4DF-EC305D3F1D5E}" dt="2025-01-21T00:16:42.922" v="481" actId="255"/>
          <ac:spMkLst>
            <pc:docMk/>
            <pc:sldMk cId="1472792242" sldId="261"/>
            <ac:spMk id="2" creationId="{4959BCD9-58AE-8461-C0A1-44A74906C77E}"/>
          </ac:spMkLst>
        </pc:spChg>
        <pc:spChg chg="mod">
          <ac:chgData name="Christopherson, Andrea M." userId="c4500a4d-acd6-4d17-95c5-67d7ac839382" providerId="ADAL" clId="{67826A64-23EA-4825-A4DF-EC305D3F1D5E}" dt="2025-01-21T00:16:53.092" v="482" actId="255"/>
          <ac:spMkLst>
            <pc:docMk/>
            <pc:sldMk cId="1472792242" sldId="261"/>
            <ac:spMk id="3" creationId="{9656673A-A4E8-7597-95AE-F19B9AF4159A}"/>
          </ac:spMkLst>
        </pc:spChg>
      </pc:sldChg>
      <pc:sldChg chg="modSp new mod">
        <pc:chgData name="Christopherson, Andrea M." userId="c4500a4d-acd6-4d17-95c5-67d7ac839382" providerId="ADAL" clId="{67826A64-23EA-4825-A4DF-EC305D3F1D5E}" dt="2025-01-21T00:23:57.880" v="524" actId="255"/>
        <pc:sldMkLst>
          <pc:docMk/>
          <pc:sldMk cId="3479098979" sldId="262"/>
        </pc:sldMkLst>
        <pc:spChg chg="mod">
          <ac:chgData name="Christopherson, Andrea M." userId="c4500a4d-acd6-4d17-95c5-67d7ac839382" providerId="ADAL" clId="{67826A64-23EA-4825-A4DF-EC305D3F1D5E}" dt="2025-01-21T00:23:20.168" v="513" actId="255"/>
          <ac:spMkLst>
            <pc:docMk/>
            <pc:sldMk cId="3479098979" sldId="262"/>
            <ac:spMk id="2" creationId="{BF988303-3264-8D02-C7C4-2D1876059520}"/>
          </ac:spMkLst>
        </pc:spChg>
        <pc:spChg chg="mod">
          <ac:chgData name="Christopherson, Andrea M." userId="c4500a4d-acd6-4d17-95c5-67d7ac839382" providerId="ADAL" clId="{67826A64-23EA-4825-A4DF-EC305D3F1D5E}" dt="2025-01-21T00:23:57.880" v="524" actId="255"/>
          <ac:spMkLst>
            <pc:docMk/>
            <pc:sldMk cId="3479098979" sldId="262"/>
            <ac:spMk id="3" creationId="{CEE9B8F4-38ED-1162-7114-AC393C5FB44F}"/>
          </ac:spMkLst>
        </pc:spChg>
      </pc:sldChg>
      <pc:sldChg chg="modSp add mod">
        <pc:chgData name="Christopherson, Andrea M." userId="c4500a4d-acd6-4d17-95c5-67d7ac839382" providerId="ADAL" clId="{67826A64-23EA-4825-A4DF-EC305D3F1D5E}" dt="2025-01-21T00:18:15.997" v="492" actId="255"/>
        <pc:sldMkLst>
          <pc:docMk/>
          <pc:sldMk cId="2341949200" sldId="263"/>
        </pc:sldMkLst>
        <pc:spChg chg="mod">
          <ac:chgData name="Christopherson, Andrea M." userId="c4500a4d-acd6-4d17-95c5-67d7ac839382" providerId="ADAL" clId="{67826A64-23EA-4825-A4DF-EC305D3F1D5E}" dt="2025-01-21T00:17:32.749" v="485"/>
          <ac:spMkLst>
            <pc:docMk/>
            <pc:sldMk cId="2341949200" sldId="263"/>
            <ac:spMk id="2" creationId="{4959BCD9-58AE-8461-C0A1-44A74906C77E}"/>
          </ac:spMkLst>
        </pc:spChg>
        <pc:spChg chg="mod">
          <ac:chgData name="Christopherson, Andrea M." userId="c4500a4d-acd6-4d17-95c5-67d7ac839382" providerId="ADAL" clId="{67826A64-23EA-4825-A4DF-EC305D3F1D5E}" dt="2025-01-21T00:18:15.997" v="492" actId="255"/>
          <ac:spMkLst>
            <pc:docMk/>
            <pc:sldMk cId="2341949200" sldId="263"/>
            <ac:spMk id="3" creationId="{9656673A-A4E8-7597-95AE-F19B9AF4159A}"/>
          </ac:spMkLst>
        </pc:spChg>
      </pc:sldChg>
      <pc:sldChg chg="modSp add mod">
        <pc:chgData name="Christopherson, Andrea M." userId="c4500a4d-acd6-4d17-95c5-67d7ac839382" providerId="ADAL" clId="{67826A64-23EA-4825-A4DF-EC305D3F1D5E}" dt="2025-01-21T00:19:15.979" v="498" actId="255"/>
        <pc:sldMkLst>
          <pc:docMk/>
          <pc:sldMk cId="3749451714" sldId="264"/>
        </pc:sldMkLst>
        <pc:spChg chg="mod">
          <ac:chgData name="Christopherson, Andrea M." userId="c4500a4d-acd6-4d17-95c5-67d7ac839382" providerId="ADAL" clId="{67826A64-23EA-4825-A4DF-EC305D3F1D5E}" dt="2025-01-21T00:18:42.364" v="494"/>
          <ac:spMkLst>
            <pc:docMk/>
            <pc:sldMk cId="3749451714" sldId="264"/>
            <ac:spMk id="2" creationId="{4959BCD9-58AE-8461-C0A1-44A74906C77E}"/>
          </ac:spMkLst>
        </pc:spChg>
        <pc:spChg chg="mod">
          <ac:chgData name="Christopherson, Andrea M." userId="c4500a4d-acd6-4d17-95c5-67d7ac839382" providerId="ADAL" clId="{67826A64-23EA-4825-A4DF-EC305D3F1D5E}" dt="2025-01-21T00:19:15.979" v="498" actId="255"/>
          <ac:spMkLst>
            <pc:docMk/>
            <pc:sldMk cId="3749451714" sldId="264"/>
            <ac:spMk id="3" creationId="{9656673A-A4E8-7597-95AE-F19B9AF4159A}"/>
          </ac:spMkLst>
        </pc:spChg>
      </pc:sldChg>
      <pc:sldChg chg="modSp add mod">
        <pc:chgData name="Christopherson, Andrea M." userId="c4500a4d-acd6-4d17-95c5-67d7ac839382" providerId="ADAL" clId="{67826A64-23EA-4825-A4DF-EC305D3F1D5E}" dt="2025-01-21T00:20:18.257" v="505" actId="255"/>
        <pc:sldMkLst>
          <pc:docMk/>
          <pc:sldMk cId="738904571" sldId="265"/>
        </pc:sldMkLst>
        <pc:spChg chg="mod">
          <ac:chgData name="Christopherson, Andrea M." userId="c4500a4d-acd6-4d17-95c5-67d7ac839382" providerId="ADAL" clId="{67826A64-23EA-4825-A4DF-EC305D3F1D5E}" dt="2025-01-21T00:19:46.644" v="500"/>
          <ac:spMkLst>
            <pc:docMk/>
            <pc:sldMk cId="738904571" sldId="265"/>
            <ac:spMk id="2" creationId="{4959BCD9-58AE-8461-C0A1-44A74906C77E}"/>
          </ac:spMkLst>
        </pc:spChg>
        <pc:spChg chg="mod">
          <ac:chgData name="Christopherson, Andrea M." userId="c4500a4d-acd6-4d17-95c5-67d7ac839382" providerId="ADAL" clId="{67826A64-23EA-4825-A4DF-EC305D3F1D5E}" dt="2025-01-21T00:20:18.257" v="505" actId="255"/>
          <ac:spMkLst>
            <pc:docMk/>
            <pc:sldMk cId="738904571" sldId="265"/>
            <ac:spMk id="3" creationId="{9656673A-A4E8-7597-95AE-F19B9AF4159A}"/>
          </ac:spMkLst>
        </pc:spChg>
      </pc:sldChg>
      <pc:sldChg chg="modSp add mod">
        <pc:chgData name="Christopherson, Andrea M." userId="c4500a4d-acd6-4d17-95c5-67d7ac839382" providerId="ADAL" clId="{67826A64-23EA-4825-A4DF-EC305D3F1D5E}" dt="2025-01-21T00:21:44.535" v="511" actId="255"/>
        <pc:sldMkLst>
          <pc:docMk/>
          <pc:sldMk cId="2050538381" sldId="266"/>
        </pc:sldMkLst>
        <pc:spChg chg="mod">
          <ac:chgData name="Christopherson, Andrea M." userId="c4500a4d-acd6-4d17-95c5-67d7ac839382" providerId="ADAL" clId="{67826A64-23EA-4825-A4DF-EC305D3F1D5E}" dt="2025-01-21T00:20:57.340" v="507"/>
          <ac:spMkLst>
            <pc:docMk/>
            <pc:sldMk cId="2050538381" sldId="266"/>
            <ac:spMk id="2" creationId="{4959BCD9-58AE-8461-C0A1-44A74906C77E}"/>
          </ac:spMkLst>
        </pc:spChg>
        <pc:spChg chg="mod">
          <ac:chgData name="Christopherson, Andrea M." userId="c4500a4d-acd6-4d17-95c5-67d7ac839382" providerId="ADAL" clId="{67826A64-23EA-4825-A4DF-EC305D3F1D5E}" dt="2025-01-21T00:21:44.535" v="511" actId="255"/>
          <ac:spMkLst>
            <pc:docMk/>
            <pc:sldMk cId="2050538381" sldId="266"/>
            <ac:spMk id="3" creationId="{9656673A-A4E8-7597-95AE-F19B9AF4159A}"/>
          </ac:spMkLst>
        </pc:spChg>
      </pc:sldChg>
      <pc:sldChg chg="modSp add mod">
        <pc:chgData name="Christopherson, Andrea M." userId="c4500a4d-acd6-4d17-95c5-67d7ac839382" providerId="ADAL" clId="{67826A64-23EA-4825-A4DF-EC305D3F1D5E}" dt="2025-01-21T00:26:49.408" v="547" actId="255"/>
        <pc:sldMkLst>
          <pc:docMk/>
          <pc:sldMk cId="4214667734" sldId="267"/>
        </pc:sldMkLst>
        <pc:spChg chg="mod">
          <ac:chgData name="Christopherson, Andrea M." userId="c4500a4d-acd6-4d17-95c5-67d7ac839382" providerId="ADAL" clId="{67826A64-23EA-4825-A4DF-EC305D3F1D5E}" dt="2025-01-21T00:26:49.408" v="547" actId="255"/>
          <ac:spMkLst>
            <pc:docMk/>
            <pc:sldMk cId="4214667734" sldId="267"/>
            <ac:spMk id="2" creationId="{BF988303-3264-8D02-C7C4-2D1876059520}"/>
          </ac:spMkLst>
        </pc:spChg>
        <pc:spChg chg="mod">
          <ac:chgData name="Christopherson, Andrea M." userId="c4500a4d-acd6-4d17-95c5-67d7ac839382" providerId="ADAL" clId="{67826A64-23EA-4825-A4DF-EC305D3F1D5E}" dt="2025-01-21T00:25:25.234" v="539" actId="255"/>
          <ac:spMkLst>
            <pc:docMk/>
            <pc:sldMk cId="4214667734" sldId="267"/>
            <ac:spMk id="3" creationId="{CEE9B8F4-38ED-1162-7114-AC393C5FB44F}"/>
          </ac:spMkLst>
        </pc:spChg>
      </pc:sldChg>
      <pc:sldChg chg="modSp add mod">
        <pc:chgData name="Christopherson, Andrea M." userId="c4500a4d-acd6-4d17-95c5-67d7ac839382" providerId="ADAL" clId="{67826A64-23EA-4825-A4DF-EC305D3F1D5E}" dt="2025-01-21T00:28:00.896" v="558" actId="255"/>
        <pc:sldMkLst>
          <pc:docMk/>
          <pc:sldMk cId="1367302134" sldId="268"/>
        </pc:sldMkLst>
        <pc:spChg chg="mod">
          <ac:chgData name="Christopherson, Andrea M." userId="c4500a4d-acd6-4d17-95c5-67d7ac839382" providerId="ADAL" clId="{67826A64-23EA-4825-A4DF-EC305D3F1D5E}" dt="2025-01-21T00:27:26.544" v="551" actId="6549"/>
          <ac:spMkLst>
            <pc:docMk/>
            <pc:sldMk cId="1367302134" sldId="268"/>
            <ac:spMk id="2" creationId="{BF988303-3264-8D02-C7C4-2D1876059520}"/>
          </ac:spMkLst>
        </pc:spChg>
        <pc:spChg chg="mod">
          <ac:chgData name="Christopherson, Andrea M." userId="c4500a4d-acd6-4d17-95c5-67d7ac839382" providerId="ADAL" clId="{67826A64-23EA-4825-A4DF-EC305D3F1D5E}" dt="2025-01-21T00:28:00.896" v="558" actId="255"/>
          <ac:spMkLst>
            <pc:docMk/>
            <pc:sldMk cId="1367302134" sldId="268"/>
            <ac:spMk id="3" creationId="{CEE9B8F4-38ED-1162-7114-AC393C5FB44F}"/>
          </ac:spMkLst>
        </pc:spChg>
      </pc:sldChg>
      <pc:sldChg chg="modSp add mod">
        <pc:chgData name="Christopherson, Andrea M." userId="c4500a4d-acd6-4d17-95c5-67d7ac839382" providerId="ADAL" clId="{67826A64-23EA-4825-A4DF-EC305D3F1D5E}" dt="2025-01-21T00:33:53.280" v="677" actId="33524"/>
        <pc:sldMkLst>
          <pc:docMk/>
          <pc:sldMk cId="1753111721" sldId="269"/>
        </pc:sldMkLst>
        <pc:spChg chg="mod">
          <ac:chgData name="Christopherson, Andrea M." userId="c4500a4d-acd6-4d17-95c5-67d7ac839382" providerId="ADAL" clId="{67826A64-23EA-4825-A4DF-EC305D3F1D5E}" dt="2025-01-21T00:28:46.164" v="562" actId="255"/>
          <ac:spMkLst>
            <pc:docMk/>
            <pc:sldMk cId="1753111721" sldId="269"/>
            <ac:spMk id="2" creationId="{BF988303-3264-8D02-C7C4-2D1876059520}"/>
          </ac:spMkLst>
        </pc:spChg>
        <pc:spChg chg="mod">
          <ac:chgData name="Christopherson, Andrea M." userId="c4500a4d-acd6-4d17-95c5-67d7ac839382" providerId="ADAL" clId="{67826A64-23EA-4825-A4DF-EC305D3F1D5E}" dt="2025-01-21T00:33:53.280" v="677" actId="33524"/>
          <ac:spMkLst>
            <pc:docMk/>
            <pc:sldMk cId="1753111721" sldId="269"/>
            <ac:spMk id="3" creationId="{CEE9B8F4-38ED-1162-7114-AC393C5FB44F}"/>
          </ac:spMkLst>
        </pc:spChg>
      </pc:sldChg>
      <pc:sldChg chg="modSp add mod">
        <pc:chgData name="Christopherson, Andrea M." userId="c4500a4d-acd6-4d17-95c5-67d7ac839382" providerId="ADAL" clId="{67826A64-23EA-4825-A4DF-EC305D3F1D5E}" dt="2025-01-21T00:33:38.696" v="676" actId="33524"/>
        <pc:sldMkLst>
          <pc:docMk/>
          <pc:sldMk cId="390759259" sldId="270"/>
        </pc:sldMkLst>
        <pc:spChg chg="mod">
          <ac:chgData name="Christopherson, Andrea M." userId="c4500a4d-acd6-4d17-95c5-67d7ac839382" providerId="ADAL" clId="{67826A64-23EA-4825-A4DF-EC305D3F1D5E}" dt="2025-01-21T00:30:14.802" v="594" actId="20577"/>
          <ac:spMkLst>
            <pc:docMk/>
            <pc:sldMk cId="390759259" sldId="270"/>
            <ac:spMk id="2" creationId="{BF988303-3264-8D02-C7C4-2D1876059520}"/>
          </ac:spMkLst>
        </pc:spChg>
        <pc:spChg chg="mod">
          <ac:chgData name="Christopherson, Andrea M." userId="c4500a4d-acd6-4d17-95c5-67d7ac839382" providerId="ADAL" clId="{67826A64-23EA-4825-A4DF-EC305D3F1D5E}" dt="2025-01-21T00:33:38.696" v="676" actId="33524"/>
          <ac:spMkLst>
            <pc:docMk/>
            <pc:sldMk cId="390759259" sldId="270"/>
            <ac:spMk id="3" creationId="{CEE9B8F4-38ED-1162-7114-AC393C5FB44F}"/>
          </ac:spMkLst>
        </pc:spChg>
      </pc:sldChg>
    </pc:docChg>
  </pc:docChgLst>
  <pc:docChgLst>
    <pc:chgData name="Christopherson, Andrea M." userId="c4500a4d-acd6-4d17-95c5-67d7ac839382" providerId="ADAL" clId="{CC9DF078-6EF9-4233-A934-D424FDDDF415}"/>
    <pc:docChg chg="custSel modSld">
      <pc:chgData name="Christopherson, Andrea M." userId="c4500a4d-acd6-4d17-95c5-67d7ac839382" providerId="ADAL" clId="{CC9DF078-6EF9-4233-A934-D424FDDDF415}" dt="2025-02-20T01:37:33.041" v="146" actId="20577"/>
      <pc:docMkLst>
        <pc:docMk/>
      </pc:docMkLst>
      <pc:sldChg chg="addSp modSp mod">
        <pc:chgData name="Christopherson, Andrea M." userId="c4500a4d-acd6-4d17-95c5-67d7ac839382" providerId="ADAL" clId="{CC9DF078-6EF9-4233-A934-D424FDDDF415}" dt="2025-02-20T01:37:33.041" v="146" actId="20577"/>
        <pc:sldMkLst>
          <pc:docMk/>
          <pc:sldMk cId="1753111721" sldId="269"/>
        </pc:sldMkLst>
        <pc:spChg chg="mod">
          <ac:chgData name="Christopherson, Andrea M." userId="c4500a4d-acd6-4d17-95c5-67d7ac839382" providerId="ADAL" clId="{CC9DF078-6EF9-4233-A934-D424FDDDF415}" dt="2025-02-20T01:37:33.041" v="146" actId="20577"/>
          <ac:spMkLst>
            <pc:docMk/>
            <pc:sldMk cId="1753111721" sldId="269"/>
            <ac:spMk id="3" creationId="{CEE9B8F4-38ED-1162-7114-AC393C5FB44F}"/>
          </ac:spMkLst>
        </pc:spChg>
        <pc:graphicFrameChg chg="add mod">
          <ac:chgData name="Christopherson, Andrea M." userId="c4500a4d-acd6-4d17-95c5-67d7ac839382" providerId="ADAL" clId="{CC9DF078-6EF9-4233-A934-D424FDDDF415}" dt="2025-02-20T01:34:34.063" v="50"/>
          <ac:graphicFrameMkLst>
            <pc:docMk/>
            <pc:sldMk cId="1753111721" sldId="269"/>
            <ac:graphicFrameMk id="4" creationId="{4848ECB3-FC7E-0E6A-BE72-F08F320AF3B7}"/>
          </ac:graphicFrameMkLst>
        </pc:graphicFrameChg>
      </pc:sldChg>
    </pc:docChg>
  </pc:docChgLst>
  <pc:docChgLst>
    <pc:chgData name="Christopherson, Andrea M." userId="c4500a4d-acd6-4d17-95c5-67d7ac839382" providerId="ADAL" clId="{E7B94138-7AED-46B8-879C-4DE867172F87}"/>
    <pc:docChg chg="custSel modSld sldOrd">
      <pc:chgData name="Christopherson, Andrea M." userId="c4500a4d-acd6-4d17-95c5-67d7ac839382" providerId="ADAL" clId="{E7B94138-7AED-46B8-879C-4DE867172F87}" dt="2025-05-01T23:27:14.622" v="408" actId="255"/>
      <pc:docMkLst>
        <pc:docMk/>
      </pc:docMkLst>
      <pc:sldChg chg="modSp mod">
        <pc:chgData name="Christopherson, Andrea M." userId="c4500a4d-acd6-4d17-95c5-67d7ac839382" providerId="ADAL" clId="{E7B94138-7AED-46B8-879C-4DE867172F87}" dt="2025-05-01T22:57:10.949" v="0" actId="20577"/>
        <pc:sldMkLst>
          <pc:docMk/>
          <pc:sldMk cId="2100530641" sldId="258"/>
        </pc:sldMkLst>
        <pc:spChg chg="mod">
          <ac:chgData name="Christopherson, Andrea M." userId="c4500a4d-acd6-4d17-95c5-67d7ac839382" providerId="ADAL" clId="{E7B94138-7AED-46B8-879C-4DE867172F87}" dt="2025-05-01T22:57:10.949" v="0" actId="20577"/>
          <ac:spMkLst>
            <pc:docMk/>
            <pc:sldMk cId="2100530641" sldId="258"/>
            <ac:spMk id="3" creationId="{10532364-AB8E-18F7-69AB-055D1F804315}"/>
          </ac:spMkLst>
        </pc:spChg>
      </pc:sldChg>
      <pc:sldChg chg="modSp mod ord">
        <pc:chgData name="Christopherson, Andrea M." userId="c4500a4d-acd6-4d17-95c5-67d7ac839382" providerId="ADAL" clId="{E7B94138-7AED-46B8-879C-4DE867172F87}" dt="2025-05-01T23:27:14.622" v="408" actId="255"/>
        <pc:sldMkLst>
          <pc:docMk/>
          <pc:sldMk cId="1753111721" sldId="269"/>
        </pc:sldMkLst>
        <pc:spChg chg="mod">
          <ac:chgData name="Christopherson, Andrea M." userId="c4500a4d-acd6-4d17-95c5-67d7ac839382" providerId="ADAL" clId="{E7B94138-7AED-46B8-879C-4DE867172F87}" dt="2025-05-01T23:27:14.622" v="408" actId="255"/>
          <ac:spMkLst>
            <pc:docMk/>
            <pc:sldMk cId="1753111721" sldId="269"/>
            <ac:spMk id="3" creationId="{CEE9B8F4-38ED-1162-7114-AC393C5FB44F}"/>
          </ac:spMkLst>
        </pc:spChg>
      </pc:sldChg>
      <pc:sldChg chg="modSp mod">
        <pc:chgData name="Christopherson, Andrea M." userId="c4500a4d-acd6-4d17-95c5-67d7ac839382" providerId="ADAL" clId="{E7B94138-7AED-46B8-879C-4DE867172F87}" dt="2025-05-01T23:27:00.981" v="407" actId="20577"/>
        <pc:sldMkLst>
          <pc:docMk/>
          <pc:sldMk cId="390759259" sldId="270"/>
        </pc:sldMkLst>
        <pc:spChg chg="mod">
          <ac:chgData name="Christopherson, Andrea M." userId="c4500a4d-acd6-4d17-95c5-67d7ac839382" providerId="ADAL" clId="{E7B94138-7AED-46B8-879C-4DE867172F87}" dt="2025-05-01T23:27:00.981" v="407" actId="20577"/>
          <ac:spMkLst>
            <pc:docMk/>
            <pc:sldMk cId="390759259" sldId="270"/>
            <ac:spMk id="3" creationId="{CEE9B8F4-38ED-1162-7114-AC393C5FB44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5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8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58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5858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404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23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8753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77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34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9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6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2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46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7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40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63D1FD7-90E8-4988-AFAC-CB524D66649E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0DADDA0-6453-45D9-8CE3-0DE446084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7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E801A-66BA-9E76-7C47-F16BD5358D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6933" y="2213361"/>
            <a:ext cx="6247721" cy="220481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Team Parent information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AA6ED9-0683-A39B-23D6-958A08DB1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6934" y="4418176"/>
            <a:ext cx="6247721" cy="126420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2025-2026</a:t>
            </a:r>
          </a:p>
        </p:txBody>
      </p:sp>
    </p:spTree>
    <p:extLst>
      <p:ext uri="{BB962C8B-B14F-4D97-AF65-F5344CB8AC3E}">
        <p14:creationId xmlns:p14="http://schemas.microsoft.com/office/powerpoint/2010/main" val="19974993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9BCD9-58AE-8461-C0A1-44A74906C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Build Community: 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6673A-A4E8-7597-95AE-F19B9AF4159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dirty="0"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Foster a sense of community among parents. Organize bonding events and encourage parent involvement. </a:t>
            </a: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success of the team depends on everyone’s commitment.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538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88303-3264-8D02-C7C4-2D1876059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Team Event Planning</a:t>
            </a:r>
            <a:r>
              <a:rPr lang="en-US" sz="4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9B8F4-38ED-1162-7114-AC393C5FB44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Throughout the season, you’ll need to plan various team events to support the team’s needs and create a sense of camaraderie among players and parents. These events can include: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Team-building activities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Celebrations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 gifts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 fontAlgn="base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Coach gifts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98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88303-3264-8D02-C7C4-2D1876059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Team Building Activities </a:t>
            </a:r>
            <a:r>
              <a:rPr lang="en-US" sz="4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US" sz="4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(Touch Base with Gym Parent Coordinator prior to planning)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9B8F4-38ED-1162-7114-AC393C5FB44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foster camaraderie and unity among players, organizing team-building activities is necessary. Activities such as cheer pins, scavenger hunts, team sports, and group games can help strengthen relationships and improve teamwork.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Schedule these activities throughout the season to keep athletes engaged and connected.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667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88303-3264-8D02-C7C4-2D1876059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Celebrations  </a:t>
            </a:r>
            <a:r>
              <a:rPr lang="en-US" sz="4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US" sz="4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(Touch Base with Gym Parent Coordinator prior to planning)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9B8F4-38ED-1162-7114-AC393C5FB44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fontAlgn="base">
              <a:spcBef>
                <a:spcPts val="0"/>
              </a:spcBef>
              <a:buNone/>
            </a:pP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Holidays, Competition Wins, End-of-Season Celebration, are the perfect way to recognize the team’s accomplishments and efforts throughout the season. Plan a team dinner or party and include activities such as team photos, ice breakers. 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302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88303-3264-8D02-C7C4-2D1876059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Organizing Comp Gift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(s) </a:t>
            </a:r>
            <a:r>
              <a:rPr lang="en-US" sz="2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US" sz="4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(Touch Base with Gym Parent Coordinator prior to planning)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9B8F4-38ED-1162-7114-AC393C5FB44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 fontAlgn="base">
              <a:spcBef>
                <a:spcPts val="0"/>
              </a:spcBef>
              <a:buNone/>
            </a:pP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During the season it is a common practice to get comp gifts (Showcase/First Comp, End of Season/ASW) for the teams.</a:t>
            </a:r>
          </a:p>
          <a:p>
            <a:pPr marL="0" indent="0" fontAlgn="base">
              <a:spcBef>
                <a:spcPts val="0"/>
              </a:spcBef>
              <a:buNone/>
            </a:pPr>
            <a:r>
              <a:rPr lang="en-US" sz="31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this is not mandatory</a:t>
            </a:r>
          </a:p>
          <a:p>
            <a:pPr marL="0" indent="0" fontAlgn="base">
              <a:spcBef>
                <a:spcPts val="0"/>
              </a:spcBef>
              <a:buNone/>
            </a:pP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your team decides to participate with comp gifts produce gift ideas/gift theme with coaches, gym parent coordinator, other team parents.  Determine each athlete’s family’s fair share and collect contributions via e BAND communication (Gym Communication App/E-Mail/Text).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FYI – The BOOSTER Club Provides 1-3 Gym Wide Athlete facing gifts: Season Starter Gift Survival Kit  and Team Specific Item such as Sunglasses, </a:t>
            </a:r>
            <a:r>
              <a:rPr lang="en-US" sz="2300" b="1" dirty="0">
                <a:effectLst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  <a:t>Season’s Threads Gift  such as Bows/Team T-Shirts, Squad Strong Keepsake-Team Banner, Send Off Gift/Athlete Banquet Ticket.</a:t>
            </a:r>
            <a:endParaRPr lang="en-US" sz="2300" b="1" dirty="0"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111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88303-3264-8D02-C7C4-2D1876059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Organizing Coach Gift</a:t>
            </a: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(s) </a:t>
            </a:r>
            <a:r>
              <a:rPr lang="en-US" sz="2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lang="en-US" sz="4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(Touch Base with Gym Parent Coordinator prior to planning)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9B8F4-38ED-1162-7114-AC393C5FB44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89663"/>
            <a:ext cx="10363826" cy="4009432"/>
          </a:xfrm>
        </p:spPr>
        <p:txBody>
          <a:bodyPr>
            <a:normAutofit fontScale="77500" lnSpcReduction="20000"/>
          </a:bodyPr>
          <a:lstStyle/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 the end of the season, it’s important to show appreciation for the coach by coordinating the collection and presentation of a gift.</a:t>
            </a: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this is not mandatory.</a:t>
            </a: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Arial" panose="020B0604020202020204" pitchFamily="34" charset="0"/>
                <a:ea typeface="Times New Roman" panose="02020603050405020304" pitchFamily="18" charset="0"/>
              </a:rPr>
              <a:t>Facilitate producing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gift ideas/gift theme with gym parent coordinator, and other team parents. Determine each athlete’s family’s fair share and collect contributions via e</a:t>
            </a:r>
            <a:r>
              <a:rPr lang="en-U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BAND communication </a:t>
            </a:r>
            <a:r>
              <a:rPr lang="en-US" sz="22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(Gym Communication App/E-Mail/Text)</a:t>
            </a: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Present the coach with their gift during the end-of-season celebration as a token of gratitude for their dedication throughout the season. </a:t>
            </a: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FYI – The BOOSTER Club Provides 1 Gym gift to show appreciation to Jordan and Tea and all the coaches with the purchase of equipment that can add everyone who is part of the New Worlds Family</a:t>
            </a:r>
            <a:r>
              <a:rPr lang="en-US" sz="2100" b="1" dirty="0">
                <a:effectLst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  <a:t>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5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49271-C21B-F41D-56F4-0836D7D62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TEAM Parent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BBF38-757A-081E-A543-358524EB2F1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serves as the link between Gym, Gym Parent Coordinator, coaches, athletes, and families by coordinating communication, organizing team activities, and supporting the needs of the team throughout the season.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747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A1474-FC63-9DDF-171A-256D8D09A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6700" b="1" kern="100" cap="smal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Responsibilities</a:t>
            </a:r>
            <a:b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532364-AB8E-18F7-69AB-055D1F80431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74535" y="2367092"/>
            <a:ext cx="10703065" cy="369384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en-US" sz="12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help ensure information is disseminated for the athletes and parents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kern="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sending communication via Band</a:t>
            </a:r>
            <a:r>
              <a:rPr lang="en-US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(Gym Communication App/E-Mail/Text)</a:t>
            </a:r>
            <a:r>
              <a:rPr lang="en-US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out to your team.</a:t>
            </a:r>
            <a:endParaRPr lang="en-US" sz="2000" kern="1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assist with data collection </a:t>
            </a:r>
            <a:endParaRPr lang="en-US" kern="1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team event organization.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Planning Team and Parent Bonding Events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Celebrations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and 	</a:t>
            </a:r>
            <a:r>
              <a:rPr lang="en-US" sz="20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 Gifts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530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0B055-2BCC-9439-F7BA-CC6CA4398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Communication may include, But Not Limited Too 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6DA9D-0592-BC19-F00D-7FB9A181C6E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marR="0" indent="0" algn="ctr" fontAlgn="base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Updates Regarding Practices, Etc.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 of Snacks</a:t>
            </a:r>
            <a:r>
              <a:rPr lang="en-US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Food, Drinks, Etc.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ctr" fontAlgn="base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2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Information regarding Team Bonding Events</a:t>
            </a:r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Celebrations</a:t>
            </a:r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and </a:t>
            </a:r>
            <a:r>
              <a:rPr lang="en-US" sz="2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 Gifts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ctr" fontAlgn="base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2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Fundraising Opportunities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ctr" fontAlgn="base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2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Gym Events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887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17DB5-40CE-94C4-8583-1C3A6478E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247" y="1310911"/>
            <a:ext cx="10364451" cy="4596276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Now that you know your responsibilities.  We want to make sure you know your role in supporting both coaches and parents. Here are some essential guidelines for being a terrific cheer team parent </a:t>
            </a:r>
            <a:b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82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9BCD9-58AE-8461-C0A1-44A74906C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 an Ally, not a Boss:</a:t>
            </a:r>
            <a:r>
              <a:rPr lang="en-US" sz="4400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6673A-A4E8-7597-95AE-F19B9AF4159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sz="1800" dirty="0"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Your role is to bridge the gap between coaches and parents. Avoid telling parents what to do or giving coaches unsolicited advice. </a:t>
            </a: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Show empathy and kindness. Offer support to coaches when they’re having a tough day.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792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9BCD9-58AE-8461-C0A1-44A74906C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Master Communication: 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6673A-A4E8-7597-95AE-F19B9AF4159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sz="1800" dirty="0"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Communicate effectively with parents. Use bullet-pointed, concise messages to share essential information. </a:t>
            </a: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Remember we are all busy, so keep it simple and engaging.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949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9BCD9-58AE-8461-C0A1-44A74906C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First Line of Defense: 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6673A-A4E8-7597-95AE-F19B9AF4159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sz="1800" dirty="0"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Encourage parents to come to you with questions or concerns. Be proactive, especially on competition days or during travel weekends. </a:t>
            </a: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Solve problems discreetly—sometimes you can handle issues without involving coaches.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51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9BCD9-58AE-8461-C0A1-44A74906C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 an ambassador: 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6673A-A4E8-7597-95AE-F19B9AF4159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sz="1800" dirty="0">
              <a:solidFill>
                <a:srgbClr val="11111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Represent your cheer program positively. Rise above gossip and negativity. </a:t>
            </a:r>
          </a:p>
          <a:p>
            <a:pPr marL="0" marR="0" lvl="0" indent="0" fontAlgn="base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fontAlgn="base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dirty="0">
                <a:solidFill>
                  <a:srgbClr val="11111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You might be the only representation of your gym that someone sees, so be the best example you can be.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90457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201</TotalTime>
  <Words>821</Words>
  <Application>Microsoft Office PowerPoint</Application>
  <PresentationFormat>Widescreen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Dreaming Outloud Pro</vt:lpstr>
      <vt:lpstr>Symbol</vt:lpstr>
      <vt:lpstr>Times New Roman</vt:lpstr>
      <vt:lpstr>Tw Cen MT</vt:lpstr>
      <vt:lpstr>Wingdings</vt:lpstr>
      <vt:lpstr>Droplet</vt:lpstr>
      <vt:lpstr>Team Parent information </vt:lpstr>
      <vt:lpstr>TEAM Parent</vt:lpstr>
      <vt:lpstr>Responsibilities </vt:lpstr>
      <vt:lpstr>Communication may include, But Not Limited Too  </vt:lpstr>
      <vt:lpstr>Now that you know your responsibilities.  We want to make sure you know your role in supporting both coaches and parents. Here are some essential guidelines for being a terrific cheer team parent  </vt:lpstr>
      <vt:lpstr>Be an Ally, not a Boss: </vt:lpstr>
      <vt:lpstr>Master Communication: </vt:lpstr>
      <vt:lpstr>First Line of Defense: </vt:lpstr>
      <vt:lpstr>Be an ambassador: </vt:lpstr>
      <vt:lpstr>Build Community: </vt:lpstr>
      <vt:lpstr>Team Event Planning  </vt:lpstr>
      <vt:lpstr>Team Building Activities   (Touch Base with Gym Parent Coordinator prior to planning) </vt:lpstr>
      <vt:lpstr>Celebrations    (Touch Base with Gym Parent Coordinator prior to planning) </vt:lpstr>
      <vt:lpstr>Organizing Comp Gift(s)   (Touch Base with Gym Parent Coordinator prior to planning) </vt:lpstr>
      <vt:lpstr>Organizing Coach Gift(s)   (Touch Base with Gym Parent Coordinator prior to planning)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Parent </dc:title>
  <dc:creator>Christopherson, Andrea M.</dc:creator>
  <cp:lastModifiedBy>Christopherson, Andrea M.</cp:lastModifiedBy>
  <cp:revision>2</cp:revision>
  <dcterms:created xsi:type="dcterms:W3CDTF">2025-01-20T21:47:51Z</dcterms:created>
  <dcterms:modified xsi:type="dcterms:W3CDTF">2025-05-01T23:27:18Z</dcterms:modified>
</cp:coreProperties>
</file>